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C43618-2B3E-48B4-8FA6-B9B1102AA8E9}">
  <a:tblStyle styleId="{6AC43618-2B3E-48B4-8FA6-B9B1102AA8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regular.fntdata"/><Relationship Id="rId25" Type="http://schemas.openxmlformats.org/officeDocument/2006/relationships/slide" Target="slides/slide19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0b34bb95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40b34bb95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0b34bb957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0b34bb957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0b34bb957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40b34bb957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0b34bb957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40b34bb957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0b34bb957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0b34bb957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0b34bb957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40b34bb957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0b34bb95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0b34bb95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0b34bb957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0b34bb957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0b34bb957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0b34bb957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0ceda5e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0ceda5e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0b34bb95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0b34bb95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0b34bb9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0b34bb9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0b34bb9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0b34bb9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0b34bb957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0b34bb957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0b34bb9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0b34bb9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0b34bb957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0b34bb957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0b34bb95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0b34bb95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0b34bb957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40b34bb957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11700" y="232650"/>
            <a:ext cx="8520600" cy="22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0000">
                <a:latin typeface="Impact"/>
                <a:ea typeface="Impact"/>
                <a:cs typeface="Impact"/>
                <a:sym typeface="Impact"/>
              </a:rPr>
              <a:t>MINI GPT</a:t>
            </a:r>
            <a:endParaRPr b="1" sz="10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11700" y="316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학습지원 사전 프로그램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2조_이종욱-정성욱-이주녕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352" name="Google Shape;352;p22"/>
          <p:cNvSpPr txBox="1"/>
          <p:nvPr>
            <p:ph idx="1" type="body"/>
          </p:nvPr>
        </p:nvSpPr>
        <p:spPr>
          <a:xfrm>
            <a:off x="311700" y="5727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/>
              <a:t>회원탈퇴</a:t>
            </a:r>
            <a:endParaRPr/>
          </a:p>
        </p:txBody>
      </p:sp>
      <p:sp>
        <p:nvSpPr>
          <p:cNvPr id="353" name="Google Shape;353;p22"/>
          <p:cNvSpPr txBox="1"/>
          <p:nvPr/>
        </p:nvSpPr>
        <p:spPr>
          <a:xfrm>
            <a:off x="596900" y="1590150"/>
            <a:ext cx="77394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dk2"/>
                </a:solidFill>
              </a:rPr>
              <a:t>현재 접속한 아이디의 비밀번호를 입력받아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dk2"/>
                </a:solidFill>
              </a:rPr>
              <a:t>2회 의사확인 후 회원데이터 삭제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354" name="Google Shape;354;p22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5375275" y="836375"/>
            <a:ext cx="3768724" cy="430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360" name="Google Shape;360;p23"/>
          <p:cNvSpPr txBox="1"/>
          <p:nvPr>
            <p:ph idx="1" type="body"/>
          </p:nvPr>
        </p:nvSpPr>
        <p:spPr>
          <a:xfrm>
            <a:off x="311700" y="5727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/>
              <a:t>회원 정보 조회</a:t>
            </a:r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596900" y="1590150"/>
            <a:ext cx="77394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dk2"/>
                </a:solidFill>
              </a:rPr>
              <a:t>현재 접속한 회원의 전체 정보 조회 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ko" sz="1700">
                <a:solidFill>
                  <a:schemeClr val="dk2"/>
                </a:solidFill>
              </a:rPr>
              <a:t>이름, 전화번호, 아이디,등급 순으로 조회 가능 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362" name="Google Shape;362;p23"/>
          <p:cNvPicPr preferRelativeResize="0"/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 flipH="1">
            <a:off x="4857750" y="2616300"/>
            <a:ext cx="42862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368" name="Google Shape;368;p24"/>
          <p:cNvSpPr txBox="1"/>
          <p:nvPr>
            <p:ph idx="1" type="body"/>
          </p:nvPr>
        </p:nvSpPr>
        <p:spPr>
          <a:xfrm>
            <a:off x="311700" y="572700"/>
            <a:ext cx="85206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700"/>
              <a:t>키워드로 검색</a:t>
            </a:r>
            <a:endParaRPr/>
          </a:p>
        </p:txBody>
      </p:sp>
      <p:sp>
        <p:nvSpPr>
          <p:cNvPr id="369" name="Google Shape;369;p24"/>
          <p:cNvSpPr txBox="1"/>
          <p:nvPr/>
        </p:nvSpPr>
        <p:spPr>
          <a:xfrm>
            <a:off x="540300" y="1619850"/>
            <a:ext cx="7739100" cy="3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띄어쓰기로 구분된 키워드 입력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-  </a:t>
            </a:r>
            <a:r>
              <a:rPr lang="ko">
                <a:solidFill>
                  <a:schemeClr val="dk2"/>
                </a:solidFill>
              </a:rPr>
              <a:t>띄어쓰기로 구분된 여러가지 문자열이 포함된 사전 검색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	검색된 내용이 2개 이상 -&gt; 검색된 리스트 출력 </a:t>
            </a:r>
            <a:br>
              <a:rPr lang="ko" sz="1700">
                <a:solidFill>
                  <a:schemeClr val="dk2"/>
                </a:solidFill>
              </a:rPr>
            </a:br>
            <a:r>
              <a:rPr lang="ko" sz="1700">
                <a:solidFill>
                  <a:schemeClr val="dk2"/>
                </a:solidFill>
              </a:rPr>
              <a:t>	2개 이상이 아니라면 -&gt; 바로 내용 출력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370" name="Google Shape;370;p24"/>
          <p:cNvPicPr preferRelativeResize="0"/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5647925" y="1516768"/>
            <a:ext cx="3362976" cy="362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376" name="Google Shape;376;p25"/>
          <p:cNvSpPr txBox="1"/>
          <p:nvPr>
            <p:ph idx="1" type="body"/>
          </p:nvPr>
        </p:nvSpPr>
        <p:spPr>
          <a:xfrm>
            <a:off x="311700" y="5727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/>
              <a:t>전체 목록 보기 </a:t>
            </a:r>
            <a:endParaRPr/>
          </a:p>
        </p:txBody>
      </p:sp>
      <p:sp>
        <p:nvSpPr>
          <p:cNvPr id="377" name="Google Shape;377;p25"/>
          <p:cNvSpPr txBox="1"/>
          <p:nvPr/>
        </p:nvSpPr>
        <p:spPr>
          <a:xfrm>
            <a:off x="0" y="1212300"/>
            <a:ext cx="7739400" cy="3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	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	DB에 등록된 사전데이터를 번호, 등급, 제목 순으로 출력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1번을 입력해 선택 후 원하는 사전번호 입력시 암호화된 파일을 decode 후 출력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숫자가 아닌 문자나 없는 번호에 대한 처리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나의 등급과 사전 열람 가능 등급을 비교 후 사전 열람 등급보다 낮으면 열람 불가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8" name="Google Shape;378;p25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966825" y="1778350"/>
            <a:ext cx="4928550" cy="31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384" name="Google Shape;384;p26"/>
          <p:cNvSpPr txBox="1"/>
          <p:nvPr>
            <p:ph idx="1" type="body"/>
          </p:nvPr>
        </p:nvSpPr>
        <p:spPr>
          <a:xfrm>
            <a:off x="311700" y="5727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/>
              <a:t>암호화</a:t>
            </a:r>
            <a:endParaRPr/>
          </a:p>
        </p:txBody>
      </p:sp>
      <p:sp>
        <p:nvSpPr>
          <p:cNvPr id="385" name="Google Shape;385;p26"/>
          <p:cNvSpPr txBox="1"/>
          <p:nvPr/>
        </p:nvSpPr>
        <p:spPr>
          <a:xfrm>
            <a:off x="549200" y="1290025"/>
            <a:ext cx="7739400" cy="3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사용자가 텍스트 파일을 직접 열어보는 것을 방지</a:t>
            </a:r>
            <a:endParaRPr sz="20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ko" sz="1600">
                <a:solidFill>
                  <a:schemeClr val="dk2"/>
                </a:solidFill>
              </a:rPr>
              <a:t>보통 사용되는 모든 글자를 유니크한 숫자로 변경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암호 코드는 DB에 저장</a:t>
            </a:r>
            <a:endParaRPr sz="20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ko" sz="1600">
                <a:solidFill>
                  <a:schemeClr val="dk2"/>
                </a:solidFill>
              </a:rPr>
              <a:t>DB에 연결할 수 없으면 내용을 볼 수 없음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파일을 읽어서 출력할 때 마다 복호화</a:t>
            </a:r>
            <a:endParaRPr sz="20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ko" sz="1600">
                <a:solidFill>
                  <a:schemeClr val="dk2"/>
                </a:solidFill>
              </a:rPr>
              <a:t>내용을 볼 때마다 DB에 접근 (개선필요)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ko" sz="1600">
                <a:solidFill>
                  <a:schemeClr val="dk2"/>
                </a:solidFill>
              </a:rPr>
              <a:t>문장이 출력되는게 시각적으로 표현됨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86" name="Google Shape;386;p26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2552500" y="936842"/>
            <a:ext cx="9143998" cy="514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938924" y="0"/>
            <a:ext cx="3068200" cy="42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393" name="Google Shape;393;p27"/>
          <p:cNvSpPr txBox="1"/>
          <p:nvPr>
            <p:ph idx="1" type="body"/>
          </p:nvPr>
        </p:nvSpPr>
        <p:spPr>
          <a:xfrm>
            <a:off x="311700" y="5727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/>
              <a:t>시험(테스트)</a:t>
            </a:r>
            <a:endParaRPr/>
          </a:p>
        </p:txBody>
      </p:sp>
      <p:sp>
        <p:nvSpPr>
          <p:cNvPr id="394" name="Google Shape;394;p27"/>
          <p:cNvSpPr txBox="1"/>
          <p:nvPr/>
        </p:nvSpPr>
        <p:spPr>
          <a:xfrm>
            <a:off x="517775" y="1154300"/>
            <a:ext cx="7739400" cy="3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DB에 등록된 문제 중 랜덤으로 10문제 응시 가능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암호화 되어 있던 </a:t>
            </a:r>
            <a:r>
              <a:rPr lang="ko" sz="1800">
                <a:solidFill>
                  <a:schemeClr val="dk2"/>
                </a:solidFill>
              </a:rPr>
              <a:t>문제를 가져와   출력 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문제 별로 정답 여부 출력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오답 시 정답은 오답노트에서 확인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시험 후 점수 계산 결과 출력 및 저장 </a:t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	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등급 지정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점수에 따라 정해져 있는 등급 지정 후 각 사용자에게 등급 부여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400" name="Google Shape;400;p28"/>
          <p:cNvSpPr txBox="1"/>
          <p:nvPr>
            <p:ph idx="1" type="body"/>
          </p:nvPr>
        </p:nvSpPr>
        <p:spPr>
          <a:xfrm>
            <a:off x="311700" y="5727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/>
              <a:t>오답노트</a:t>
            </a:r>
            <a:endParaRPr/>
          </a:p>
        </p:txBody>
      </p:sp>
      <p:sp>
        <p:nvSpPr>
          <p:cNvPr id="401" name="Google Shape;401;p28"/>
          <p:cNvSpPr txBox="1"/>
          <p:nvPr/>
        </p:nvSpPr>
        <p:spPr>
          <a:xfrm>
            <a:off x="508850" y="1118650"/>
            <a:ext cx="7739400" cy="3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시험(테스트)기능 수행 후 내정보에서 확인 가능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시험 진행시 DB에 저장된 정답 유무와 문제 번호를 접속된 아이디로 검색 후 출력(가장 최근에 본 시험을 기준으로 오답여부 판별)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02" name="Google Shape;402;p28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6042378" y="572700"/>
            <a:ext cx="4700677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408" name="Google Shape;408;p29"/>
          <p:cNvSpPr txBox="1"/>
          <p:nvPr>
            <p:ph idx="1" type="body"/>
          </p:nvPr>
        </p:nvSpPr>
        <p:spPr>
          <a:xfrm>
            <a:off x="311700" y="5727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/>
              <a:t>랭킹</a:t>
            </a:r>
            <a:endParaRPr/>
          </a:p>
        </p:txBody>
      </p:sp>
      <p:sp>
        <p:nvSpPr>
          <p:cNvPr id="409" name="Google Shape;409;p29"/>
          <p:cNvSpPr txBox="1"/>
          <p:nvPr/>
        </p:nvSpPr>
        <p:spPr>
          <a:xfrm>
            <a:off x="540300" y="1263275"/>
            <a:ext cx="7739400" cy="3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	</a:t>
            </a:r>
            <a:r>
              <a:rPr lang="ko" sz="2000">
                <a:solidFill>
                  <a:schemeClr val="dk2"/>
                </a:solidFill>
              </a:rPr>
              <a:t>등록된 모든 사용자의 랭킹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		</a:t>
            </a:r>
            <a:r>
              <a:rPr lang="ko" sz="1700">
                <a:solidFill>
                  <a:schemeClr val="dk2"/>
                </a:solidFill>
              </a:rPr>
              <a:t>-  누적 점수, 최근 점수 기준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	랭킹에서 로그인된 사용자가 어디있는지 표시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		</a:t>
            </a:r>
            <a:r>
              <a:rPr lang="ko" sz="1700">
                <a:solidFill>
                  <a:schemeClr val="dk2"/>
                </a:solidFill>
              </a:rPr>
              <a:t>-  아이디 앞에 ‘*’로 표시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	경쟁심 자극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10" name="Google Shape;410;p29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6054875" y="1599750"/>
            <a:ext cx="3543750" cy="35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416" name="Google Shape;416;p30"/>
          <p:cNvSpPr txBox="1"/>
          <p:nvPr>
            <p:ph idx="1" type="body"/>
          </p:nvPr>
        </p:nvSpPr>
        <p:spPr>
          <a:xfrm>
            <a:off x="311700" y="5727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/>
              <a:t>게임</a:t>
            </a:r>
            <a:endParaRPr/>
          </a:p>
        </p:txBody>
      </p:sp>
      <p:sp>
        <p:nvSpPr>
          <p:cNvPr id="417" name="Google Shape;417;p30"/>
          <p:cNvSpPr txBox="1"/>
          <p:nvPr/>
        </p:nvSpPr>
        <p:spPr>
          <a:xfrm>
            <a:off x="311700" y="1086025"/>
            <a:ext cx="7739400" cy="3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로그인 후 메인 화면에서 시크릿 코드로 설정한 99입력 시 실행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실제 HangMan게임과 같은 룰로 진행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단어는 List에 추가한 프로그래밍 관련 용어로 랜덤 설정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단어의 입력과 함께 일치하는 단어가 없으면 그림이 한 단계씩 출력되고, 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그림이 완성되면 실패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정답을 맞추면 시도횟수와 정답 문구 출력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8" name="Google Shape;418;p3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5886176" y="1417375"/>
            <a:ext cx="3766224" cy="37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/>
          <p:nvPr>
            <p:ph type="title"/>
          </p:nvPr>
        </p:nvSpPr>
        <p:spPr>
          <a:xfrm>
            <a:off x="1193550" y="533100"/>
            <a:ext cx="6445500" cy="4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0"/>
              <a:t>시연</a:t>
            </a:r>
            <a:endParaRPr sz="10000"/>
          </a:p>
        </p:txBody>
      </p:sp>
      <p:pic>
        <p:nvPicPr>
          <p:cNvPr id="424" name="Google Shape;424;p3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4866150" y="1169144"/>
            <a:ext cx="3667100" cy="368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24600" y="2286000"/>
            <a:ext cx="2819400" cy="28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8999"/>
              </a:srgbClr>
            </a:outerShdw>
          </a:effectLst>
        </p:spPr>
      </p:pic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주제와 선정사유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016550" y="17105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학원에서 배웠던 내용을 다시 복습하고 시험을 통해서 </a:t>
            </a:r>
            <a:br>
              <a:rPr lang="ko"/>
            </a:br>
            <a:r>
              <a:rPr lang="ko"/>
              <a:t>확인할 수 있고, 유저별 랭킹, 미니 게임등 여러가지 소소한 재미를 더해줄 기능을 넣은 프로그램입니다.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기존 참고할 자료가 많은 기초 프로젝트 보다 독창적인 주제를 가지고 구성하면서 프로젝트를 하고 싶어서 이 주제를 선정하게 되었습니다.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075" y="176075"/>
            <a:ext cx="1658601" cy="151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225" y="176087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4538" y="3106350"/>
            <a:ext cx="1070476" cy="107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38" y="3236388"/>
            <a:ext cx="1070475" cy="10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 txBox="1"/>
          <p:nvPr/>
        </p:nvSpPr>
        <p:spPr>
          <a:xfrm>
            <a:off x="94625" y="4255938"/>
            <a:ext cx="10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Eclipse</a:t>
            </a:r>
            <a:endParaRPr/>
          </a:p>
        </p:txBody>
      </p:sp>
      <p:sp>
        <p:nvSpPr>
          <p:cNvPr id="295" name="Google Shape;295;p15"/>
          <p:cNvSpPr txBox="1"/>
          <p:nvPr/>
        </p:nvSpPr>
        <p:spPr>
          <a:xfrm>
            <a:off x="7020913" y="4176825"/>
            <a:ext cx="16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SQL DEVELOPER</a:t>
            </a:r>
            <a:endParaRPr/>
          </a:p>
        </p:txBody>
      </p:sp>
      <p:sp>
        <p:nvSpPr>
          <p:cNvPr id="296" name="Google Shape;296;p15"/>
          <p:cNvSpPr txBox="1"/>
          <p:nvPr/>
        </p:nvSpPr>
        <p:spPr>
          <a:xfrm>
            <a:off x="1136113" y="1423900"/>
            <a:ext cx="134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version “1.8.0_202”</a:t>
            </a:r>
            <a:endParaRPr sz="1000"/>
          </a:p>
        </p:txBody>
      </p:sp>
      <p:pic>
        <p:nvPicPr>
          <p:cNvPr id="297" name="Google Shape;29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2479" y="1500212"/>
            <a:ext cx="1658600" cy="165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15"/>
          <p:cNvCxnSpPr>
            <a:stCxn id="291" idx="1"/>
            <a:endCxn id="293" idx="0"/>
          </p:cNvCxnSpPr>
          <p:nvPr/>
        </p:nvCxnSpPr>
        <p:spPr>
          <a:xfrm flipH="1">
            <a:off x="600725" y="775538"/>
            <a:ext cx="610500" cy="2460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5"/>
          <p:cNvCxnSpPr>
            <a:stCxn id="291" idx="3"/>
            <a:endCxn id="300" idx="2"/>
          </p:cNvCxnSpPr>
          <p:nvPr/>
        </p:nvCxnSpPr>
        <p:spPr>
          <a:xfrm>
            <a:off x="2410126" y="775538"/>
            <a:ext cx="1136100" cy="1593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15"/>
          <p:cNvSpPr/>
          <p:nvPr/>
        </p:nvSpPr>
        <p:spPr>
          <a:xfrm>
            <a:off x="3546375" y="1462375"/>
            <a:ext cx="1961700" cy="1813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15"/>
          <p:cNvCxnSpPr>
            <a:stCxn id="300" idx="6"/>
          </p:cNvCxnSpPr>
          <p:nvPr/>
        </p:nvCxnSpPr>
        <p:spPr>
          <a:xfrm flipH="1" rot="10800000">
            <a:off x="5508075" y="1165225"/>
            <a:ext cx="1150800" cy="1203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15"/>
          <p:cNvCxnSpPr>
            <a:stCxn id="290" idx="3"/>
            <a:endCxn id="292" idx="0"/>
          </p:cNvCxnSpPr>
          <p:nvPr/>
        </p:nvCxnSpPr>
        <p:spPr>
          <a:xfrm>
            <a:off x="7410676" y="935787"/>
            <a:ext cx="459000" cy="2170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맡은 업무</a:t>
            </a:r>
            <a:endParaRPr/>
          </a:p>
        </p:txBody>
      </p:sp>
      <p:graphicFrame>
        <p:nvGraphicFramePr>
          <p:cNvPr id="308" name="Google Shape;308;p16"/>
          <p:cNvGraphicFramePr/>
          <p:nvPr/>
        </p:nvGraphicFramePr>
        <p:xfrm>
          <a:off x="203700" y="265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{6AC43618-2B3E-48B4-8FA6-B9B1102AA8E9}</a:tableStyleId>
              </a:tblPr>
              <a:tblGrid>
                <a:gridCol w="2413000"/>
                <a:gridCol w="2413000"/>
                <a:gridCol w="2413000"/>
              </a:tblGrid>
              <a:tr h="4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종욱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성욱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주녕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0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VO 생성,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키워드 검색,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회원 이름/번호 변경,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내정보 출력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2"/>
                          </a:solidFill>
                        </a:rPr>
                        <a:t>메인 코드 정리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파일입출력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암호화(복호화)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아이디, 비밀번호 찾기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랭킹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회원가입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사전 전체 보기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테스트(시험)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미니게임(행맨)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로딩중 애니메이션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비밀번호 변경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내정보 구성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회원탈퇴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각 기능 출력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9" name="Google Shape;309;p16"/>
          <p:cNvGraphicFramePr/>
          <p:nvPr/>
        </p:nvGraphicFramePr>
        <p:xfrm>
          <a:off x="203700" y="135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{6AC43618-2B3E-48B4-8FA6-B9B1102AA8E9}</a:tableStyleId>
              </a:tblPr>
              <a:tblGrid>
                <a:gridCol w="7239000"/>
              </a:tblGrid>
              <a:tr h="52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200"/>
                        <a:t>공통</a:t>
                      </a:r>
                      <a:endParaRPr b="1" sz="2200"/>
                    </a:p>
                  </a:txBody>
                  <a:tcPr marT="91425" marB="91425" marR="91425" marL="91425"/>
                </a:tc>
              </a:tr>
              <a:tr h="78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DAO생성,  DB설계,  디버깅,</a:t>
                      </a:r>
                      <a:br>
                        <a:rPr lang="ko"/>
                      </a:br>
                      <a:r>
                        <a:rPr lang="ko"/>
                        <a:t>  Main 클래스 구성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0" name="Google Shape;3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424" y="1742750"/>
            <a:ext cx="2694924" cy="30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"/>
          <p:cNvSpPr txBox="1"/>
          <p:nvPr>
            <p:ph type="title"/>
          </p:nvPr>
        </p:nvSpPr>
        <p:spPr>
          <a:xfrm>
            <a:off x="311700" y="40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설계_</a:t>
            </a:r>
            <a:r>
              <a:rPr lang="ko"/>
              <a:t>ERD</a:t>
            </a:r>
            <a:endParaRPr/>
          </a:p>
        </p:txBody>
      </p:sp>
      <p:pic>
        <p:nvPicPr>
          <p:cNvPr id="316" name="Google Shape;3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75" y="974850"/>
            <a:ext cx="8191127" cy="388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/>
          <p:nvPr>
            <p:ph type="title"/>
          </p:nvPr>
        </p:nvSpPr>
        <p:spPr>
          <a:xfrm>
            <a:off x="311700" y="41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구현_ERD</a:t>
            </a:r>
            <a:endParaRPr/>
          </a:p>
        </p:txBody>
      </p:sp>
      <p:pic>
        <p:nvPicPr>
          <p:cNvPr id="322" name="Google Shape;3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75" y="1015900"/>
            <a:ext cx="8190273" cy="387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328" name="Google Shape;328;p19"/>
          <p:cNvSpPr txBox="1"/>
          <p:nvPr>
            <p:ph idx="1" type="body"/>
          </p:nvPr>
        </p:nvSpPr>
        <p:spPr>
          <a:xfrm>
            <a:off x="311700" y="572700"/>
            <a:ext cx="85206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/>
              <a:t>로그인 /  회원가입 </a:t>
            </a:r>
            <a:r>
              <a:rPr b="1" lang="ko" sz="2700"/>
              <a:t>(아이디, 이름, 비밀번호, 폰 번호)</a:t>
            </a:r>
            <a:endParaRPr/>
          </a:p>
        </p:txBody>
      </p:sp>
      <p:sp>
        <p:nvSpPr>
          <p:cNvPr id="329" name="Google Shape;329;p19"/>
          <p:cNvSpPr txBox="1"/>
          <p:nvPr/>
        </p:nvSpPr>
        <p:spPr>
          <a:xfrm>
            <a:off x="763150" y="1559975"/>
            <a:ext cx="6020700" cy="27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중복체크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-  회원가입시 아이디 입력받고 자동 중복 체크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길이 제한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-  아이디, 비밀번호 : 3 ~ 10 자리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문자제한(아이디, 비밀번호)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-  아이디, 비밀번호 : 알파벳, 숫자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2"/>
                </a:solidFill>
              </a:rPr>
              <a:t>-  폰 번호 : 숫자 (‘-’ 제외)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0" name="Google Shape;330;p19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432925" y="2183975"/>
            <a:ext cx="4711075" cy="29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336" name="Google Shape;336;p20"/>
          <p:cNvSpPr txBox="1"/>
          <p:nvPr>
            <p:ph idx="1" type="body"/>
          </p:nvPr>
        </p:nvSpPr>
        <p:spPr>
          <a:xfrm>
            <a:off x="311700" y="5727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/>
              <a:t>아이디 / 비밀번호 찾기</a:t>
            </a:r>
            <a:endParaRPr/>
          </a:p>
        </p:txBody>
      </p:sp>
      <p:sp>
        <p:nvSpPr>
          <p:cNvPr id="337" name="Google Shape;337;p20"/>
          <p:cNvSpPr txBox="1"/>
          <p:nvPr/>
        </p:nvSpPr>
        <p:spPr>
          <a:xfrm>
            <a:off x="390600" y="1380775"/>
            <a:ext cx="7739400" cy="3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아이디 찾기</a:t>
            </a:r>
            <a:endParaRPr sz="1800"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이름을 입력받아 1차 확인</a:t>
            </a:r>
            <a:endParaRPr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폰 번호를 입력 받아 2차 확인 후 일치하는 데이터에서 아이디 출력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	비밀번호 찾기</a:t>
            </a:r>
            <a:endParaRPr sz="1800"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아이디를 입력받아 1차 확인</a:t>
            </a:r>
            <a:endParaRPr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이름을 확인받아 2차 확인</a:t>
            </a:r>
            <a:endParaRPr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폰 번호를 입력 받아 3차 확인 후 일치하는 데이터에서 비밀번호 출력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	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8" name="Google Shape;338;p20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5424075" y="1955526"/>
            <a:ext cx="4267351" cy="405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	</a:t>
            </a:r>
            <a:endParaRPr/>
          </a:p>
        </p:txBody>
      </p:sp>
      <p:sp>
        <p:nvSpPr>
          <p:cNvPr id="344" name="Google Shape;344;p21"/>
          <p:cNvSpPr txBox="1"/>
          <p:nvPr>
            <p:ph idx="1" type="body"/>
          </p:nvPr>
        </p:nvSpPr>
        <p:spPr>
          <a:xfrm>
            <a:off x="311700" y="5727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700"/>
              <a:t>개인정보 변경 (이름, 비밀번호, 폰 번호)</a:t>
            </a:r>
            <a:endParaRPr/>
          </a:p>
        </p:txBody>
      </p:sp>
      <p:sp>
        <p:nvSpPr>
          <p:cNvPr id="345" name="Google Shape;345;p21"/>
          <p:cNvSpPr txBox="1"/>
          <p:nvPr/>
        </p:nvSpPr>
        <p:spPr>
          <a:xfrm>
            <a:off x="596900" y="1351300"/>
            <a:ext cx="7739400" cy="3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이름 변경 </a:t>
            </a:r>
            <a:endParaRPr sz="17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ko" sz="1500">
                <a:solidFill>
                  <a:schemeClr val="dk2"/>
                </a:solidFill>
              </a:rPr>
              <a:t>접속한 사용자의 이름 입력 받아 확인 후 변경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비밀번호 변경</a:t>
            </a:r>
            <a:endParaRPr sz="17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ko" sz="1500">
                <a:solidFill>
                  <a:schemeClr val="dk2"/>
                </a:solidFill>
              </a:rPr>
              <a:t>접속한 사용자의 비밀번호 입력 받아 확인 후 변경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전화번호 변경 </a:t>
            </a:r>
            <a:endParaRPr sz="17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ko" sz="1500">
                <a:solidFill>
                  <a:schemeClr val="dk2"/>
                </a:solidFill>
              </a:rPr>
              <a:t>접속한 사용자의 전화번호 입력 받아 확인 후 변경 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2"/>
                </a:solidFill>
              </a:rPr>
              <a:t>=&gt; 확인 문구로 입력 데이터 다시 한 번 확인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46" name="Google Shape;346;p2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5629000" y="945925"/>
            <a:ext cx="3391624" cy="419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